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59" r:id="rId6"/>
    <p:sldId id="270" r:id="rId7"/>
    <p:sldId id="260" r:id="rId8"/>
    <p:sldId id="269" r:id="rId9"/>
    <p:sldId id="268" r:id="rId10"/>
    <p:sldId id="266" r:id="rId11"/>
    <p:sldId id="267" r:id="rId12"/>
    <p:sldId id="261" r:id="rId13"/>
    <p:sldId id="262" r:id="rId14"/>
    <p:sldId id="263" r:id="rId15"/>
    <p:sldId id="264" r:id="rId16"/>
  </p:sldIdLst>
  <p:sldSz cx="14630400" cy="8229600"/>
  <p:notesSz cx="8229600" cy="146304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Bold" panose="02000000000000000000" pitchFamily="2" charset="0"/>
      <p:bold r:id="rId22"/>
    </p:embeddedFont>
    <p:embeddedFont>
      <p:font typeface="Roboto Medium" panose="02000000000000000000" pitchFamily="2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8132EF-3E3E-4889-8928-4A96320DCE39}" v="9" dt="2025-05-22T11:11:17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13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24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D94C1-8452-5F44-CAC9-0C6442703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D3DF6-F1A2-D836-04B0-604D794A0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8B930-5172-4A0E-E235-7A85887CE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397EA-DA79-B4A0-0A39-E5D73DECA2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966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6F6B3-85CF-9E56-37ED-202E61245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A6BA0-2DB2-904A-9543-05DDE1CBA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24B8F-7C9B-D1FD-970C-D292FE1B1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EC75-21D1-3ED9-D990-BC5A18155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013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B5287-C240-9681-279D-1A9D33E6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2116B5-AA54-C1D7-E4D1-07074413A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BA8A1-D3F1-746A-68FF-A6A56CD8A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2AF05-01E0-E210-F937-88FFA3CF3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451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7405-8465-9DA6-07D6-DA339E35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1946D-929A-6505-E768-B4F263A5D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D0312-2C5F-44A5-68BA-026374F1B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DA639-5730-D093-766A-7504322977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99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CDC3-F475-CF8B-B910-B7272D23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0DD45-6C2F-B537-0C58-7B1A710C7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62867-5CC5-B4D0-0A4B-E51C7C5DE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F28B5-FA80-D92A-39EE-BA6359263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33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0"/>
            <a:ext cx="428625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725" y="2541448"/>
            <a:ext cx="1017270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NEXTHIKES IT SOLUTIONS 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1156693" y="37775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4: Feature Extraction and Price Prediction for Mobile Phones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7486650" y="4546878"/>
            <a:ext cx="28575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~ Hasan Ahmed Khan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B2461-BD75-BAAF-BD11-DF78F9CD7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white squares&#10;&#10;AI-generated content may be incorrect.">
            <a:extLst>
              <a:ext uri="{FF2B5EF4-FFF2-40B4-BE49-F238E27FC236}">
                <a16:creationId xmlns:a16="http://schemas.microsoft.com/office/drawing/2014/main" id="{515A785F-5E42-CCF1-0179-357C85F5B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694" y="174656"/>
            <a:ext cx="6566906" cy="3940144"/>
          </a:xfrm>
          <a:prstGeom prst="rect">
            <a:avLst/>
          </a:prstGeom>
        </p:spPr>
      </p:pic>
      <p:pic>
        <p:nvPicPr>
          <p:cNvPr id="6" name="Picture 5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74671C96-2274-F64E-3835-A28A6EF2A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305" y="4188771"/>
            <a:ext cx="6287789" cy="3772673"/>
          </a:xfrm>
          <a:prstGeom prst="rect">
            <a:avLst/>
          </a:prstGeom>
        </p:spPr>
      </p:pic>
      <p:pic>
        <p:nvPicPr>
          <p:cNvPr id="8" name="Picture 7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52F3FA1E-A053-B247-0517-D159B1491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22" y="174656"/>
            <a:ext cx="6565186" cy="39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8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75A44-FC02-34AE-3187-C8A6E186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company's names&#10;&#10;AI-generated content may be incorrect.">
            <a:extLst>
              <a:ext uri="{FF2B5EF4-FFF2-40B4-BE49-F238E27FC236}">
                <a16:creationId xmlns:a16="http://schemas.microsoft.com/office/drawing/2014/main" id="{6C2C7676-7A4A-FCEB-D0C9-4C85726E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3" y="780639"/>
            <a:ext cx="4747941" cy="6077365"/>
          </a:xfrm>
          <a:prstGeom prst="rect">
            <a:avLst/>
          </a:prstGeom>
        </p:spPr>
      </p:pic>
      <p:pic>
        <p:nvPicPr>
          <p:cNvPr id="5" name="Picture 4" descr="A graph with a bar&#10;&#10;AI-generated content may be incorrect.">
            <a:extLst>
              <a:ext uri="{FF2B5EF4-FFF2-40B4-BE49-F238E27FC236}">
                <a16:creationId xmlns:a16="http://schemas.microsoft.com/office/drawing/2014/main" id="{50FD6BD5-4E7B-9D1B-2850-FA29560562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489"/>
          <a:stretch/>
        </p:blipFill>
        <p:spPr>
          <a:xfrm>
            <a:off x="667809" y="787981"/>
            <a:ext cx="7890564" cy="60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6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7479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Marketing Recommendations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32039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Highlight RAM &amp; Memory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Strongest price correlation features.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32881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Emphasize Camera Specs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Rear camera impacts pricing significantly.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3249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Promote Battery Capacity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mid-range models.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2328"/>
            <a:ext cx="75357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Processor &amp; Model Strategies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559135"/>
            <a:ext cx="3542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 Premium Processors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market high-value processors.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017306" y="4943951"/>
            <a:ext cx="2873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Model-Specific Pricing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brand premium insights for pricing.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69945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Summary of Model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5448776"/>
            <a:ext cx="3434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Random Forest Best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accuracy and fit.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51396" y="5448776"/>
            <a:ext cx="2890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Camera &amp; Memory Key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 drivers of price.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74568" y="5448776"/>
            <a:ext cx="3268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Brand &amp; Processor Matter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Influence targeted marketing and pricing.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Refine Marketing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RAM, memory, and camera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Adjust Pricing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model-specific and processor-based strategies.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Monitor Model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 with new data for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70921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Model Performance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MAE: 3.65E13, RMSE: 1.08E14, R²: -8.39E19 (poor fit)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Ridge Regression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MAE: 2374.41, RMSE: 6468.70, R²: 0.6964 (good fit)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MAE: 1809.14, RMSE: 4568.79, R²: 0.8486 (best fit)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9886"/>
            <a:ext cx="5978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Top Influential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Front Camera MP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impact on price (0.4379)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194119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Battery Capacity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 influence (0.0928)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Memory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impact (0.0785)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Specific Models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Apple iPhone 14 Plus and Google Pixel 7 notable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a bar graph&#10;&#10;AI-generated content may be incorrect.">
            <a:extLst>
              <a:ext uri="{FF2B5EF4-FFF2-40B4-BE49-F238E27FC236}">
                <a16:creationId xmlns:a16="http://schemas.microsoft.com/office/drawing/2014/main" id="{CF6EC804-618E-43BB-CC34-E9E74F01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19" y="311146"/>
            <a:ext cx="11410961" cy="76073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6001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Additional 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Important for pricing (0.0454)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Processor 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Tensor G2 and 6 Core processors matter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Mobile Height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 but notable effect (0.0376)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Rear Camera MP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Influences price moderately (0.0327)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CEF5-9D7C-4107-22EC-60911872A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7E9F5D9E-0EE4-9C41-DF7D-1A290777E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41" y="469333"/>
            <a:ext cx="8177510" cy="72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61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75290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Correlation with Price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Positive Correlations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Memory (0.5667)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 Camera MP (0.5323)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RAM (0.5320)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Rear Camera MP (0.4104)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Height (0.1760)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Negative Correlations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Battery Capacity (-0.0343)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Lens (-0.1537)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D226D-F9F4-317A-9E46-4EFEA56E1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28E277A0-C6D6-F84C-AFD0-1A009042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68" y="4627326"/>
            <a:ext cx="6721664" cy="3360832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16E99978-06D8-603B-E443-1A201BC2A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12" y="837124"/>
            <a:ext cx="7008698" cy="3504350"/>
          </a:xfrm>
          <a:prstGeom prst="rect">
            <a:avLst/>
          </a:prstGeom>
        </p:spPr>
      </p:pic>
      <p:pic>
        <p:nvPicPr>
          <p:cNvPr id="9" name="Picture 8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7B830945-0EA3-342A-0719-EA8411C06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0" y="837124"/>
            <a:ext cx="7008700" cy="35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1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34324-86AC-9082-EE40-6726CD4FA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duct&#10;&#10;AI-generated content may be incorrect.">
            <a:extLst>
              <a:ext uri="{FF2B5EF4-FFF2-40B4-BE49-F238E27FC236}">
                <a16:creationId xmlns:a16="http://schemas.microsoft.com/office/drawing/2014/main" id="{8F52BF7C-1B40-352F-2BA5-FC1EB3A81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204" y="467106"/>
            <a:ext cx="7196001" cy="3508051"/>
          </a:xfrm>
          <a:prstGeom prst="rect">
            <a:avLst/>
          </a:prstGeom>
        </p:spPr>
      </p:pic>
      <p:pic>
        <p:nvPicPr>
          <p:cNvPr id="5" name="Picture 4" descr="A diagram of a product&#10;&#10;AI-generated content may be incorrect.">
            <a:extLst>
              <a:ext uri="{FF2B5EF4-FFF2-40B4-BE49-F238E27FC236}">
                <a16:creationId xmlns:a16="http://schemas.microsoft.com/office/drawing/2014/main" id="{BD1B8B33-2712-DF8E-5F3A-B19225E5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204" y="4254444"/>
            <a:ext cx="7196001" cy="35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23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319</Words>
  <Application>Microsoft Office PowerPoint</Application>
  <PresentationFormat>Custom</PresentationFormat>
  <Paragraphs>79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Hasan Khan</cp:lastModifiedBy>
  <cp:revision>4</cp:revision>
  <dcterms:created xsi:type="dcterms:W3CDTF">2025-05-22T10:41:11Z</dcterms:created>
  <dcterms:modified xsi:type="dcterms:W3CDTF">2025-05-22T11:18:54Z</dcterms:modified>
</cp:coreProperties>
</file>